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57" r:id="rId5"/>
    <p:sldId id="258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415"/>
    <p:restoredTop sz="50000"/>
  </p:normalViewPr>
  <p:slideViewPr>
    <p:cSldViewPr snapToGrid="0" snapToObjects="1">
      <p:cViewPr varScale="1">
        <p:scale>
          <a:sx n="50" d="100"/>
          <a:sy n="50" d="100"/>
        </p:scale>
        <p:origin x="1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9/21/16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9/21/16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9/21/16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9/21/16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9/21/16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9/21/16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9/21/16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9/21/16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9/21/16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9/21/16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9/21/16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9/21/16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9/21/16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9/21/16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9/21/16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9/21/16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9/21/16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9/21/16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nycopendata.socrata.com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smtClean="0"/>
              <a:t>Shiny App using Open Data</a:t>
            </a:r>
            <a:endParaRPr lang="en-US" sz="72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1930400"/>
            <a:ext cx="9144000" cy="2518001"/>
          </a:xfrm>
        </p:spPr>
        <p:txBody>
          <a:bodyPr>
            <a:normAutofit/>
          </a:bodyPr>
          <a:lstStyle/>
          <a:p>
            <a:r>
              <a:rPr lang="en-US" dirty="0" smtClean="0"/>
              <a:t>Applied Data Science Fall 2016</a:t>
            </a:r>
          </a:p>
          <a:p>
            <a:r>
              <a:rPr lang="en-US" dirty="0" smtClean="0"/>
              <a:t>Project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of project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Team building</a:t>
            </a:r>
          </a:p>
          <a:p>
            <a:r>
              <a:rPr lang="en-US" dirty="0" smtClean="0"/>
              <a:t>Produce a product in response to a request</a:t>
            </a:r>
          </a:p>
          <a:p>
            <a:r>
              <a:rPr lang="en-US" dirty="0" smtClean="0"/>
              <a:t>Collaboration</a:t>
            </a:r>
          </a:p>
          <a:p>
            <a:r>
              <a:rPr lang="en-US" dirty="0" smtClean="0"/>
              <a:t>Communication</a:t>
            </a:r>
          </a:p>
          <a:p>
            <a:r>
              <a:rPr lang="en-US" dirty="0" smtClean="0"/>
              <a:t>Reproducible data analysis</a:t>
            </a:r>
          </a:p>
          <a:p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is-I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999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of project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Systems development</a:t>
            </a:r>
          </a:p>
          <a:p>
            <a:r>
              <a:rPr lang="en-US" dirty="0" smtClean="0"/>
              <a:t>Design of a data science product</a:t>
            </a:r>
          </a:p>
          <a:p>
            <a:pPr lvl="1"/>
            <a:r>
              <a:rPr lang="en-US" dirty="0" smtClean="0"/>
              <a:t>An open-ended project</a:t>
            </a:r>
          </a:p>
          <a:p>
            <a:pPr lvl="1"/>
            <a:r>
              <a:rPr lang="en-US" dirty="0" smtClean="0"/>
              <a:t>Identification of values in a data set</a:t>
            </a:r>
          </a:p>
          <a:p>
            <a:pPr lvl="1"/>
            <a:r>
              <a:rPr lang="en-US" dirty="0" smtClean="0"/>
              <a:t>Design a system to leverage such values</a:t>
            </a:r>
          </a:p>
          <a:p>
            <a:pPr lvl="1"/>
            <a:r>
              <a:rPr lang="en-US" dirty="0" smtClean="0"/>
              <a:t>Implementation and 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894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644" y="73492"/>
            <a:ext cx="10626604" cy="6660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897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2850" y="849107"/>
            <a:ext cx="5473750" cy="5473750"/>
          </a:xfrm>
          <a:prstGeom prst="rect">
            <a:avLst/>
          </a:prstGeom>
        </p:spPr>
      </p:pic>
      <p:sp>
        <p:nvSpPr>
          <p:cNvPr id="4" name="Plaque 3"/>
          <p:cNvSpPr/>
          <p:nvPr/>
        </p:nvSpPr>
        <p:spPr>
          <a:xfrm>
            <a:off x="860151" y="2519332"/>
            <a:ext cx="2262752" cy="1892083"/>
          </a:xfrm>
          <a:prstGeom prst="plaque">
            <a:avLst>
              <a:gd name="adj" fmla="val 319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1084880" y="1150318"/>
            <a:ext cx="1813301" cy="71292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Data</a:t>
            </a:r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1084880" y="5067507"/>
            <a:ext cx="1813301" cy="71292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Product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5400000">
            <a:off x="1700935" y="1819327"/>
            <a:ext cx="581185" cy="7439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 rot="5400000">
            <a:off x="1700935" y="4367501"/>
            <a:ext cx="581185" cy="7439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513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Data NYC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https://nycopendata.socrata.com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Free public data sets about New York City</a:t>
            </a:r>
          </a:p>
          <a:p>
            <a:r>
              <a:rPr lang="en-US" dirty="0" smtClean="0"/>
              <a:t>Last spring, ADS students looked at</a:t>
            </a:r>
          </a:p>
          <a:p>
            <a:pPr lvl="1"/>
            <a:r>
              <a:rPr lang="en-US" dirty="0" smtClean="0"/>
              <a:t>311 complaints</a:t>
            </a:r>
          </a:p>
          <a:p>
            <a:pPr lvl="1"/>
            <a:r>
              <a:rPr lang="en-US" dirty="0" smtClean="0"/>
              <a:t>Crime data</a:t>
            </a:r>
          </a:p>
          <a:p>
            <a:pPr lvl="1"/>
            <a:r>
              <a:rPr lang="en-US" dirty="0" smtClean="0"/>
              <a:t>Public restrooms</a:t>
            </a:r>
          </a:p>
          <a:p>
            <a:pPr lvl="1"/>
            <a:r>
              <a:rPr lang="en-US" dirty="0" smtClean="0"/>
              <a:t>Local attractions</a:t>
            </a:r>
          </a:p>
          <a:p>
            <a:r>
              <a:rPr lang="en-US" dirty="0" smtClean="0"/>
              <a:t>We will release the detail requirement for this project later. </a:t>
            </a:r>
          </a:p>
        </p:txBody>
      </p:sp>
    </p:spTree>
    <p:extLst>
      <p:ext uri="{BB962C8B-B14F-4D97-AF65-F5344CB8AC3E}">
        <p14:creationId xmlns:p14="http://schemas.microsoft.com/office/powerpoint/2010/main" val="561717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homework this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Browse NYC open data sets.</a:t>
            </a:r>
          </a:p>
          <a:p>
            <a:r>
              <a:rPr lang="en-US" dirty="0" smtClean="0"/>
              <a:t>Read about apps and blog posts on NYC open data sets. </a:t>
            </a:r>
          </a:p>
          <a:p>
            <a:pPr lvl="1"/>
            <a:r>
              <a:rPr lang="en-US" dirty="0" smtClean="0"/>
              <a:t>I will post a list of some that I have found to be interesting.</a:t>
            </a:r>
          </a:p>
          <a:p>
            <a:r>
              <a:rPr lang="en-US" dirty="0" smtClean="0"/>
              <a:t>DON’T START ANYTHING YET.</a:t>
            </a:r>
          </a:p>
          <a:p>
            <a:r>
              <a:rPr lang="en-US" dirty="0" smtClean="0"/>
              <a:t>We will assign teams, setup </a:t>
            </a:r>
            <a:r>
              <a:rPr lang="en-US" dirty="0" err="1" smtClean="0"/>
              <a:t>GitHub</a:t>
            </a:r>
            <a:r>
              <a:rPr lang="en-US" dirty="0" smtClean="0"/>
              <a:t> Starter Codes, put together a project requirement document before Friday.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082195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97</TotalTime>
  <Words>170</Words>
  <Application>Microsoft Macintosh PowerPoint</Application>
  <PresentationFormat>Widescreen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Corbel</vt:lpstr>
      <vt:lpstr>Arial</vt:lpstr>
      <vt:lpstr>Depth</vt:lpstr>
      <vt:lpstr>Shiny App using Open Data</vt:lpstr>
      <vt:lpstr>Goals of project 1</vt:lpstr>
      <vt:lpstr>Goals of project 2</vt:lpstr>
      <vt:lpstr>PowerPoint Presentation</vt:lpstr>
      <vt:lpstr>PowerPoint Presentation</vt:lpstr>
      <vt:lpstr>Open Data NYC</vt:lpstr>
      <vt:lpstr>Your homework this week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Shiny App using Open Data</dc:title>
  <dc:creator>甜Tian</dc:creator>
  <cp:lastModifiedBy>甜Tian</cp:lastModifiedBy>
  <cp:revision>4</cp:revision>
  <dcterms:created xsi:type="dcterms:W3CDTF">2016-09-21T15:33:16Z</dcterms:created>
  <dcterms:modified xsi:type="dcterms:W3CDTF">2016-09-21T17:10:53Z</dcterms:modified>
</cp:coreProperties>
</file>

<file path=docProps/thumbnail.jpeg>
</file>